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22AF-64B0-4167-B8B7-66BF1BEAB09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AB9C-3FD9-4F6F-AB4A-49C92760D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653987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63403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70033" y="5661248"/>
            <a:ext cx="5312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Барьерный бег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</a:t>
            </a:r>
            <a:r>
              <a:rPr lang="ru-RU" smtClean="0"/>
              <a:t>: Пахомова О.Ф.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16424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5856" y="620688"/>
            <a:ext cx="58681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положении среднего выпада толчком обоих ног </a:t>
            </a:r>
          </a:p>
          <a:p>
            <a:r>
              <a:rPr lang="ru-RU" sz="2400" dirty="0" smtClean="0"/>
              <a:t>в низком прыжке быстрая смена положения ног, </a:t>
            </a:r>
          </a:p>
          <a:p>
            <a:r>
              <a:rPr lang="ru-RU" sz="2400" dirty="0" smtClean="0"/>
              <a:t>постепенно  добавлять амплитуду и частоту движений, </a:t>
            </a:r>
          </a:p>
          <a:p>
            <a:r>
              <a:rPr lang="ru-RU" sz="2400" dirty="0" smtClean="0"/>
              <a:t>тоже с гантелями в руках.</a:t>
            </a:r>
            <a:endParaRPr lang="ru-RU" sz="24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28438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31840" y="3933056"/>
            <a:ext cx="6012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Бег трусцой по восьмерке </a:t>
            </a:r>
          </a:p>
          <a:p>
            <a:r>
              <a:rPr lang="ru-RU" sz="2400" dirty="0" smtClean="0"/>
              <a:t>на передней части стопы ,</a:t>
            </a:r>
          </a:p>
          <a:p>
            <a:r>
              <a:rPr lang="ru-RU" sz="2400" dirty="0" smtClean="0"/>
              <a:t> тоже по змейке без опускания на пятку .</a:t>
            </a:r>
            <a:endParaRPr lang="ru-RU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_7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0"/>
            <a:ext cx="6408712" cy="685800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403648" y="1124744"/>
            <a:ext cx="7416824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85667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Схема пробега между барьерами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\Desktop\барьерный бег\1243845561_legkaya-atletik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User\Desktop\барьерный бег\x_63e565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барьерный бег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55776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0"/>
            <a:ext cx="84064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внимание!!!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IMG_0246_900x800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457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733256"/>
            <a:ext cx="9283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Барьерный бег – это один из сложных технических видов легкой атлетики,</a:t>
            </a:r>
          </a:p>
          <a:p>
            <a:r>
              <a:rPr lang="ru-RU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Предъявляющих высокие требования к физической и технической подготовки</a:t>
            </a:r>
          </a:p>
          <a:p>
            <a:r>
              <a:rPr lang="ru-RU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</a:rPr>
              <a:t>спортсмена</a:t>
            </a:r>
            <a:endParaRPr lang="ru-RU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image.ph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34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5373216"/>
            <a:ext cx="92801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Техника барьерного бега делиться на:</a:t>
            </a:r>
          </a:p>
          <a:p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старт, стартовый разгон с преодолением первого</a:t>
            </a:r>
          </a:p>
          <a:p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барьера, бег по дистанции; финиширование</a:t>
            </a:r>
            <a:endParaRPr lang="ru-RU" sz="2800" dirty="0">
              <a:ln>
                <a:solidFill>
                  <a:srgbClr val="7030A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у мужчин — 110 м и 400 м, зимой — в манеже на короткой дистанции 60 м;</a:t>
            </a:r>
            <a:br>
              <a:rPr lang="ru-RU" dirty="0" smtClean="0"/>
            </a:br>
            <a:r>
              <a:rPr lang="ru-RU" dirty="0" smtClean="0"/>
              <a:t>у женщин — 100 м и 400 м, иногда 200 м, зимой — в манеже на короткой дистанции 60 м.</a:t>
            </a:r>
          </a:p>
          <a:p>
            <a:r>
              <a:rPr lang="ru-RU" dirty="0" smtClean="0"/>
              <a:t>Высота барьеров на коротких дистанциях: у мужчин — 106,7 см; у женщин — 84,0 см. На дистанции 400 м: у мужчин — 91,4 см; у женщин — 76,2 см. Расстояние между барьерами: у мужчин на 110 м — 9,14 м; у женщин на 100 м — 8,50 м; на 400 м у мужчин и </a:t>
            </a:r>
            <a:r>
              <a:rPr lang="ru-RU" dirty="0" err="1" smtClean="0"/>
              <a:t>женшин</a:t>
            </a:r>
            <a:r>
              <a:rPr lang="ru-RU" dirty="0" smtClean="0"/>
              <a:t> — 35 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Соревнования по барьерному  бегу проводятся на дистанциях  :</a:t>
            </a:r>
            <a:endParaRPr lang="ru-RU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Преодоление барьера условно имеет три этапа: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51520" y="1556792"/>
            <a:ext cx="237626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Атака барьера;   </a:t>
            </a:r>
            <a:endParaRPr lang="ru-RU" dirty="0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323528" y="3501008"/>
            <a:ext cx="2232248" cy="14401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2) Переход через барьер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51520" y="5229200"/>
            <a:ext cx="2304256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3) Сход с барьера</a:t>
            </a:r>
            <a:endParaRPr lang="ru-RU" dirty="0"/>
          </a:p>
        </p:txBody>
      </p:sp>
      <p:pic>
        <p:nvPicPr>
          <p:cNvPr id="11" name="Содержимое 10" descr="1297557472_x_4562ee7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340768"/>
            <a:ext cx="3384376" cy="2016224"/>
          </a:xfrm>
        </p:spPr>
      </p:pic>
      <p:pic>
        <p:nvPicPr>
          <p:cNvPr id="12" name="Рисунок 11" descr="1297557423_x_d715c1b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284984"/>
            <a:ext cx="3312368" cy="1728192"/>
          </a:xfrm>
          <a:prstGeom prst="rect">
            <a:avLst/>
          </a:prstGeom>
        </p:spPr>
      </p:pic>
      <p:pic>
        <p:nvPicPr>
          <p:cNvPr id="13" name="Рисунок 12" descr="1297557398_x_99dcdf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941168"/>
            <a:ext cx="3240360" cy="1656184"/>
          </a:xfrm>
          <a:prstGeom prst="rect">
            <a:avLst/>
          </a:prstGeom>
        </p:spPr>
      </p:pic>
      <p:pic>
        <p:nvPicPr>
          <p:cNvPr id="1026" name="Picture 2" descr="C:\Users\User\Desktop\Новая папка\images.jpgпп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204864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барьерный бег\090517060075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4869160"/>
            <a:ext cx="840967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Специальные упражнения</a:t>
            </a:r>
          </a:p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обучения барьерному бегу</a:t>
            </a: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979712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1835696" y="0"/>
            <a:ext cx="6912768" cy="1988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0109" y="192505"/>
            <a:ext cx="842378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Стоя в высоком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полуприседе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ноги на ширине плеч, движения руками,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согнутыми в локтях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 при беге, то же с отягощениями в руках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(гантели, пластиковые бутылки с песком, водой, камни),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чередовать в выполнением без отягощений, очень быстро, но свободно.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13681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/>
          <p:cNvSpPr/>
          <p:nvPr/>
        </p:nvSpPr>
        <p:spPr>
          <a:xfrm>
            <a:off x="1835696" y="2132856"/>
            <a:ext cx="6912768" cy="214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Движения ногами как при беге в верхней опоре</a:t>
            </a:r>
          </a:p>
          <a:p>
            <a:pPr algn="ctr"/>
            <a:r>
              <a:rPr lang="ru-RU" sz="1400" dirty="0" smtClean="0"/>
              <a:t>руками на брусьях, фиксируя число движений </a:t>
            </a:r>
          </a:p>
          <a:p>
            <a:pPr algn="ctr"/>
            <a:r>
              <a:rPr lang="ru-RU" sz="1400" dirty="0" smtClean="0"/>
              <a:t>Одной ногой за 10-20 сек.отдых между подходами 3-5 мин.</a:t>
            </a:r>
            <a:endParaRPr lang="ru-RU" sz="1400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365104"/>
            <a:ext cx="12961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12"/>
          <p:cNvSpPr/>
          <p:nvPr/>
        </p:nvSpPr>
        <p:spPr>
          <a:xfrm>
            <a:off x="2051720" y="4437112"/>
            <a:ext cx="6624736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Круговые движения ногами с разной амплитудой</a:t>
            </a:r>
          </a:p>
          <a:p>
            <a:pPr algn="ctr"/>
            <a:r>
              <a:rPr lang="ru-RU" dirty="0" smtClean="0"/>
              <a:t>в стойке на лопатках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493019" cy="107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ашивка 3"/>
          <p:cNvSpPr/>
          <p:nvPr/>
        </p:nvSpPr>
        <p:spPr>
          <a:xfrm>
            <a:off x="2411760" y="548680"/>
            <a:ext cx="6264696" cy="792088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63500" dist="38100" dir="5400000" rotWithShape="0">
              <a:srgbClr val="000000">
                <a:alpha val="4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Встречные движения прямыми ногами с переменой темпа и амплитуды лежа на животе на коне повышенной опоре.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1656184" cy="103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шивка 5"/>
          <p:cNvSpPr/>
          <p:nvPr/>
        </p:nvSpPr>
        <p:spPr>
          <a:xfrm>
            <a:off x="2411760" y="1772816"/>
            <a:ext cx="6048672" cy="720080"/>
          </a:xfrm>
          <a:prstGeom prst="chevron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То же , но лежа на повышенной опоре на спине, удерживаясь руками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80928"/>
            <a:ext cx="21602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55776" y="2852936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Стоя на одной ноге и держась рукой за опору (у стенки), свободные размахивания ногой с повторяющимися с акцентом на активный мах назад  с быстрым переходом на движение вперед, наибольшее усилие проявлять при быстром торможении ноги сзади и начале движения вперед до колена опорной ноги, далее нога должна вылетать вперед-вверх по инерции.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008"/>
            <a:ext cx="4211960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501008"/>
            <a:ext cx="87299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Лежа на спине на повышенной опоре </a:t>
            </a:r>
          </a:p>
          <a:p>
            <a:pPr algn="ctr"/>
            <a:r>
              <a:rPr lang="ru-RU" sz="2800" dirty="0" smtClean="0"/>
              <a:t>Опускание и подъём прямых ног с </a:t>
            </a:r>
          </a:p>
          <a:p>
            <a:pPr algn="ctr"/>
            <a:r>
              <a:rPr lang="ru-RU" sz="2800" dirty="0" smtClean="0"/>
              <a:t>отягощением (зажатыми стопами </a:t>
            </a:r>
          </a:p>
          <a:p>
            <a:pPr algn="ctr"/>
            <a:r>
              <a:rPr lang="ru-RU" sz="2800" dirty="0" smtClean="0"/>
              <a:t>набивным мячом) , акцент  на активном </a:t>
            </a:r>
          </a:p>
          <a:p>
            <a:pPr algn="ctr"/>
            <a:r>
              <a:rPr lang="ru-RU" sz="2800" dirty="0" smtClean="0"/>
              <a:t>переходе  на подъеме ног  в нижнем </a:t>
            </a:r>
          </a:p>
          <a:p>
            <a:pPr algn="ctr"/>
            <a:r>
              <a:rPr lang="ru-RU" sz="2800" dirty="0" smtClean="0"/>
              <a:t>положении</a:t>
            </a:r>
            <a:endParaRPr lang="ru-RU" sz="280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362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Слайд 2</vt:lpstr>
      <vt:lpstr>Слайд 3</vt:lpstr>
      <vt:lpstr>Соревнования по барьерному  бегу проводятся на дистанциях  :</vt:lpstr>
      <vt:lpstr>Преодоление барьера условно имеет три этапа: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2013-02-20T07:55:45Z</dcterms:created>
  <dcterms:modified xsi:type="dcterms:W3CDTF">2014-03-19T12:43:52Z</dcterms:modified>
</cp:coreProperties>
</file>